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</p:sldIdLst>
  <p:sldSz cx="12192000" cy="1405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08"/>
  </p:normalViewPr>
  <p:slideViewPr>
    <p:cSldViewPr snapToGrid="0">
      <p:cViewPr varScale="1">
        <p:scale>
          <a:sx n="99" d="100"/>
          <a:sy n="99" d="100"/>
        </p:scale>
        <p:origin x="5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00585"/>
            <a:ext cx="10363200" cy="489402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383344"/>
            <a:ext cx="9144000" cy="339392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85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34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48422"/>
            <a:ext cx="2628900" cy="1191292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48422"/>
            <a:ext cx="7734300" cy="1191292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08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27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04570"/>
            <a:ext cx="10515600" cy="584745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407340"/>
            <a:ext cx="10515600" cy="307503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05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742109"/>
            <a:ext cx="5181600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742109"/>
            <a:ext cx="5181600" cy="89192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4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8425"/>
            <a:ext cx="10515600" cy="27170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445995"/>
            <a:ext cx="5157787" cy="168882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134824"/>
            <a:ext cx="5157787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445995"/>
            <a:ext cx="5183188" cy="168882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134824"/>
            <a:ext cx="5183188" cy="7552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44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22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10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37154"/>
            <a:ext cx="3932237" cy="3280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23996"/>
            <a:ext cx="6172200" cy="998980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217194"/>
            <a:ext cx="3932237" cy="781287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66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37154"/>
            <a:ext cx="3932237" cy="3280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23996"/>
            <a:ext cx="6172200" cy="998980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217194"/>
            <a:ext cx="3932237" cy="781287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28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48425"/>
            <a:ext cx="10515600" cy="271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742109"/>
            <a:ext cx="10515600" cy="8919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029050"/>
            <a:ext cx="2743200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029050"/>
            <a:ext cx="4114800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029050"/>
            <a:ext cx="2743200" cy="748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59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D59565-2ACF-1C30-8D20-627260F5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71" y="631372"/>
            <a:ext cx="4757057" cy="45088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D2190E-D237-918B-7F40-AF453423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94" y="5689562"/>
            <a:ext cx="5431605" cy="2678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6906B5-2235-B6F3-AC80-080B7228F71E}"/>
              </a:ext>
            </a:extLst>
          </p:cNvPr>
          <p:cNvSpPr txBox="1"/>
          <p:nvPr/>
        </p:nvSpPr>
        <p:spPr>
          <a:xfrm>
            <a:off x="4089262" y="683439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DA5A7D-37FC-03FF-895C-BA513737BF6C}"/>
              </a:ext>
            </a:extLst>
          </p:cNvPr>
          <p:cNvSpPr txBox="1"/>
          <p:nvPr/>
        </p:nvSpPr>
        <p:spPr>
          <a:xfrm>
            <a:off x="2325123" y="5301045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3B850A-35A8-19C0-5ABD-B670B43C0C52}"/>
              </a:ext>
            </a:extLst>
          </p:cNvPr>
          <p:cNvSpPr txBox="1"/>
          <p:nvPr/>
        </p:nvSpPr>
        <p:spPr>
          <a:xfrm>
            <a:off x="7183030" y="5301045"/>
            <a:ext cx="434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1ECA04-E7E1-A14E-A14D-E38911CCC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371" y="5824265"/>
            <a:ext cx="5444053" cy="26781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9D7426-3998-F822-E7B2-AEA347100958}"/>
              </a:ext>
            </a:extLst>
          </p:cNvPr>
          <p:cNvSpPr txBox="1"/>
          <p:nvPr/>
        </p:nvSpPr>
        <p:spPr>
          <a:xfrm>
            <a:off x="9783687" y="683439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8A3296-1144-9D56-3262-C0DC814C5741}"/>
              </a:ext>
            </a:extLst>
          </p:cNvPr>
          <p:cNvSpPr txBox="1"/>
          <p:nvPr/>
        </p:nvSpPr>
        <p:spPr>
          <a:xfrm>
            <a:off x="3717471" y="8683789"/>
            <a:ext cx="7548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rgbClr val="E75C58"/>
                </a:solidFill>
                <a:effectLst/>
              </a:rPr>
              <a:t>Convergence</a:t>
            </a:r>
            <a:r>
              <a:rPr lang="zh-CN" altLang="en-US" sz="2400" dirty="0">
                <a:solidFill>
                  <a:srgbClr val="E75C58"/>
                </a:solidFill>
                <a:effectLst/>
              </a:rPr>
              <a:t> </a:t>
            </a:r>
            <a:r>
              <a:rPr lang="en" altLang="zh-CN" sz="2400" dirty="0">
                <a:solidFill>
                  <a:srgbClr val="E75C58"/>
                </a:solidFill>
                <a:effectLst/>
              </a:rPr>
              <a:t>Error</a:t>
            </a:r>
            <a:r>
              <a:rPr lang="en" altLang="zh-CN" sz="2400" dirty="0"/>
              <a:t>: Nonlinear solve failed to converge after 0 nonlinear iterations. Reason: DIVERGED_FNORM_NAN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D9B540-B0D3-23B5-EBAB-1F6FB20E0700}"/>
              </a:ext>
            </a:extLst>
          </p:cNvPr>
          <p:cNvSpPr txBox="1"/>
          <p:nvPr/>
        </p:nvSpPr>
        <p:spPr>
          <a:xfrm>
            <a:off x="2596762" y="8835706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8E7EC3-0C8F-E361-A595-C328005FE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71" y="572676"/>
            <a:ext cx="5487058" cy="19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F0762EC-0E42-C376-D0F2-2637A70D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6" y="4556366"/>
            <a:ext cx="4578569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6DFB988-F3F9-B96E-2200-DE778CBF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6" y="2840148"/>
            <a:ext cx="4578569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20025B3-C925-93B4-DBEA-DE2783D1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6" y="6272584"/>
            <a:ext cx="4578568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D7829BA-572D-94DE-6B10-A898B3CD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6" y="7988802"/>
            <a:ext cx="4578568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0519AEB-E3EF-5010-747F-2FFFECFA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66" y="9705020"/>
            <a:ext cx="4578568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EB88CB14-35B1-27E5-216C-93234342F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0148"/>
            <a:ext cx="4578569" cy="1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7508E695-2C7D-9233-1B87-5B3B10BE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538508"/>
            <a:ext cx="4578570" cy="1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CFE9737-91AC-71A5-424D-DB0D85093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272583"/>
            <a:ext cx="4578571" cy="1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57F2CF5-993C-650D-E798-D91208FC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3" y="7988802"/>
            <a:ext cx="4578566" cy="1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A2433E36-E690-A6FE-7A36-9AF2A476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9705018"/>
            <a:ext cx="4578571" cy="1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8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37</Words>
  <Application>Microsoft Macintosh PowerPoint</Application>
  <PresentationFormat>自定义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4</cp:revision>
  <dcterms:created xsi:type="dcterms:W3CDTF">2023-08-30T05:53:50Z</dcterms:created>
  <dcterms:modified xsi:type="dcterms:W3CDTF">2023-08-31T12:23:35Z</dcterms:modified>
</cp:coreProperties>
</file>